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ED615-4228-418D-A48C-CF0B46B756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E166A-1371-43AD-B69C-2A1D0B18A2B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640763" cy="3384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mtClean="0"/>
              <a:t>通路、服務、維修、賺管理的錢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CSF-1   : </a:t>
            </a:r>
            <a:r>
              <a:rPr lang="zh-TW" altLang="en-US" sz="2800" smtClean="0"/>
              <a:t>卓越策略領導者，以確立經營方針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CSF-2   : </a:t>
            </a:r>
            <a:r>
              <a:rPr lang="zh-TW" altLang="en-US" sz="2800" smtClean="0"/>
              <a:t>領先同業的</a:t>
            </a:r>
            <a:r>
              <a:rPr lang="en-US" altLang="zh-TW" sz="2800" smtClean="0"/>
              <a:t>e</a:t>
            </a:r>
            <a:r>
              <a:rPr lang="zh-TW" altLang="en-US" sz="2800" smtClean="0"/>
              <a:t>化運籌能力，以降低成本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CSF-3   : </a:t>
            </a:r>
            <a:r>
              <a:rPr lang="zh-TW" altLang="en-US" sz="2800" smtClean="0"/>
              <a:t>良好的執行力，以落實公司制度與運作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CSF-4   : </a:t>
            </a:r>
            <a:r>
              <a:rPr lang="zh-TW" altLang="en-US" sz="2800" smtClean="0"/>
              <a:t>數字化管理，以利員工了解問題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CSF-5   : </a:t>
            </a:r>
            <a:r>
              <a:rPr lang="zh-TW" altLang="en-US" sz="2800" smtClean="0"/>
              <a:t>資訊系統與經營管理整合，以改進作業流程</a:t>
            </a:r>
          </a:p>
          <a:p>
            <a:pPr eaLnBrk="1" hangingPunct="1">
              <a:buFontTx/>
              <a:buNone/>
            </a:pPr>
            <a:endParaRPr lang="en-US" altLang="zh-TW" sz="2800" smtClean="0"/>
          </a:p>
        </p:txBody>
      </p:sp>
      <p:sp>
        <p:nvSpPr>
          <p:cNvPr id="1571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聯強的關鍵成功因素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FAD8E-789A-41DC-A369-8A0CAAE8DC7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42118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CSK-1-1   : </a:t>
            </a:r>
            <a:r>
              <a:rPr lang="zh-TW" altLang="en-US" sz="2400" smtClean="0"/>
              <a:t>產業經營知識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CSK-1-2   : </a:t>
            </a:r>
            <a:r>
              <a:rPr lang="zh-TW" altLang="en-US" sz="2400" smtClean="0"/>
              <a:t>領導統御知識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CSK-1-3   : </a:t>
            </a:r>
            <a:r>
              <a:rPr lang="zh-TW" altLang="en-US" sz="2400" smtClean="0"/>
              <a:t>策略規劃知識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TW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CSK-2-1   : </a:t>
            </a:r>
            <a:r>
              <a:rPr lang="zh-TW" altLang="en-US" sz="2400" smtClean="0"/>
              <a:t>時效配銷手法知識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CSK-2-2   : </a:t>
            </a:r>
            <a:r>
              <a:rPr lang="zh-TW" altLang="en-US" sz="2400" smtClean="0"/>
              <a:t>維修效率知識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CSK-2-3   : e</a:t>
            </a:r>
            <a:r>
              <a:rPr lang="zh-TW" altLang="en-US" sz="2400" smtClean="0"/>
              <a:t>化知識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CSK-2-4   : EMBA</a:t>
            </a:r>
            <a:r>
              <a:rPr lang="zh-TW" altLang="en-US" sz="2400" smtClean="0"/>
              <a:t>相關知識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TW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CSK-3-1   : </a:t>
            </a:r>
            <a:r>
              <a:rPr lang="zh-TW" altLang="en-US" sz="2400" smtClean="0"/>
              <a:t>基層主管培養知識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CSK-3-2   : </a:t>
            </a:r>
            <a:r>
              <a:rPr lang="zh-TW" altLang="en-US" sz="2400" smtClean="0"/>
              <a:t>政策宣達知識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CSK-3-3   : </a:t>
            </a:r>
            <a:r>
              <a:rPr lang="zh-TW" altLang="en-US" sz="2400" smtClean="0"/>
              <a:t>控制執行成果知識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CSK-3-4   : </a:t>
            </a:r>
            <a:r>
              <a:rPr lang="zh-TW" altLang="en-US" sz="2400" smtClean="0"/>
              <a:t>建立共識知識</a:t>
            </a:r>
          </a:p>
          <a:p>
            <a:pPr eaLnBrk="1" hangingPunct="1"/>
            <a:endParaRPr lang="en-US" altLang="zh-TW" sz="2400" smtClean="0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12875"/>
            <a:ext cx="397033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smtClean="0"/>
              <a:t>CSK-4   : </a:t>
            </a:r>
            <a:r>
              <a:rPr lang="zh-TW" altLang="en-US" sz="2400" smtClean="0"/>
              <a:t>月報分析知識</a:t>
            </a:r>
          </a:p>
          <a:p>
            <a:pPr eaLnBrk="1" hangingPunct="1">
              <a:buFontTx/>
              <a:buNone/>
            </a:pPr>
            <a:r>
              <a:rPr lang="en-US" altLang="zh-TW" sz="2400" smtClean="0"/>
              <a:t>CSK-4   : </a:t>
            </a:r>
            <a:r>
              <a:rPr lang="zh-TW" altLang="en-US" sz="2400" smtClean="0"/>
              <a:t>建立月報知識</a:t>
            </a:r>
          </a:p>
          <a:p>
            <a:pPr eaLnBrk="1" hangingPunct="1">
              <a:buFontTx/>
              <a:buNone/>
            </a:pPr>
            <a:r>
              <a:rPr lang="en-US" altLang="zh-TW" sz="2400" smtClean="0"/>
              <a:t>CSK-4   : </a:t>
            </a:r>
            <a:r>
              <a:rPr lang="zh-TW" altLang="en-US" sz="2400" smtClean="0"/>
              <a:t>統計資料知識</a:t>
            </a:r>
          </a:p>
          <a:p>
            <a:pPr eaLnBrk="1" hangingPunct="1">
              <a:buFontTx/>
              <a:buNone/>
            </a:pPr>
            <a:endParaRPr lang="zh-TW" altLang="en-US" sz="2400" smtClean="0"/>
          </a:p>
          <a:p>
            <a:pPr eaLnBrk="1" hangingPunct="1">
              <a:buFontTx/>
              <a:buNone/>
            </a:pPr>
            <a:r>
              <a:rPr lang="en-US" altLang="zh-TW" sz="2400" smtClean="0"/>
              <a:t>CSK-5   : </a:t>
            </a:r>
            <a:r>
              <a:rPr lang="zh-TW" altLang="en-US" sz="2400" smtClean="0"/>
              <a:t>產品線的延伸知識</a:t>
            </a:r>
          </a:p>
          <a:p>
            <a:pPr eaLnBrk="1" hangingPunct="1">
              <a:buFontTx/>
              <a:buNone/>
            </a:pPr>
            <a:r>
              <a:rPr lang="en-US" altLang="zh-TW" sz="2400" smtClean="0"/>
              <a:t>CSK-5   : </a:t>
            </a:r>
            <a:r>
              <a:rPr lang="zh-TW" altLang="en-US" sz="2400" smtClean="0"/>
              <a:t>資訊整合知識</a:t>
            </a:r>
          </a:p>
          <a:p>
            <a:pPr eaLnBrk="1" hangingPunct="1">
              <a:buFontTx/>
              <a:buNone/>
            </a:pPr>
            <a:r>
              <a:rPr lang="en-US" altLang="zh-TW" sz="2400" smtClean="0"/>
              <a:t>CSK-5   : </a:t>
            </a:r>
            <a:r>
              <a:rPr lang="zh-TW" altLang="en-US" sz="2400" smtClean="0"/>
              <a:t>流程管控知識</a:t>
            </a:r>
          </a:p>
        </p:txBody>
      </p:sp>
      <p:sp>
        <p:nvSpPr>
          <p:cNvPr id="1572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聯強的關鍵成功知識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12</TotalTime>
  <Words>171</Words>
  <Application>Microsoft Office PowerPoint</Application>
  <PresentationFormat>如螢幕大小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標楷體</vt:lpstr>
      <vt:lpstr>Arial</vt:lpstr>
      <vt:lpstr>Symbol</vt:lpstr>
      <vt:lpstr>教學目標</vt:lpstr>
      <vt:lpstr>聯強的關鍵成功因素</vt:lpstr>
      <vt:lpstr>聯強的關鍵成功知識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知識建立</dc:title>
  <dc:creator>Your User Name</dc:creator>
  <cp:lastModifiedBy>frank</cp:lastModifiedBy>
  <cp:revision>4</cp:revision>
  <dcterms:created xsi:type="dcterms:W3CDTF">2010-07-14T02:20:54Z</dcterms:created>
  <dcterms:modified xsi:type="dcterms:W3CDTF">2013-10-29T03:17:48Z</dcterms:modified>
</cp:coreProperties>
</file>